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60"/>
  </p:normalViewPr>
  <p:slideViewPr>
    <p:cSldViewPr snapToGrid="0">
      <p:cViewPr>
        <p:scale>
          <a:sx n="25" d="100"/>
          <a:sy n="25" d="100"/>
        </p:scale>
        <p:origin x="3629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10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423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220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84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957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97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3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12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74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54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27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2B859-BF98-48FC-8FA7-AEB7DAEF8F8F}" type="datetimeFigureOut">
              <a:rPr lang="en-GB" smtClean="0"/>
              <a:t>11/02/2020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887E-CC5B-4835-AD83-10F638601D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83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52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89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11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9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7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1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24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9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2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8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8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79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84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2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4833" t="74"/>
          <a:stretch/>
        </p:blipFill>
        <p:spPr>
          <a:xfrm>
            <a:off x="3535680" y="-4724400"/>
            <a:ext cx="4602480" cy="1027938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99360" y="2956560"/>
            <a:ext cx="6675120" cy="14020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37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5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35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2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1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8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8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1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38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everis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Enric Staromiejski Torregrosa</dc:creator>
  <cp:lastModifiedBy>Enric Staromiejski Torregrosa</cp:lastModifiedBy>
  <cp:revision>11</cp:revision>
  <dcterms:created xsi:type="dcterms:W3CDTF">2020-02-11T09:07:58Z</dcterms:created>
  <dcterms:modified xsi:type="dcterms:W3CDTF">2020-02-11T10:52:13Z</dcterms:modified>
</cp:coreProperties>
</file>